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7"/>
  </p:notesMasterIdLst>
  <p:sldIdLst>
    <p:sldId id="260" r:id="rId3"/>
    <p:sldId id="269" r:id="rId4"/>
    <p:sldId id="270" r:id="rId5"/>
    <p:sldId id="27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58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ideo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media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 rotWithShape="1">
          <a:blip r:embed="rId15" cstate="print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0967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According to Georgia Adopt-A-Stream </a:t>
            </a:r>
          </a:p>
          <a:p>
            <a:pPr>
              <a:buNone/>
            </a:pPr>
            <a:r>
              <a:rPr lang="en-US" dirty="0" smtClean="0"/>
              <a:t>Water Quality in Georgia has four key issues: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1. Control of toxic substances.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2. Nonpoint source pollution reduction.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3. Increased public involvement.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		4. Sustainable supply of potable water.</a:t>
            </a:r>
            <a:r>
              <a:rPr lang="en-US" dirty="0" smtClean="0"/>
              <a:t>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85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Control </a:t>
            </a:r>
            <a:r>
              <a:rPr lang="en-US" dirty="0" smtClean="0"/>
              <a:t>of toxic substances</a:t>
            </a:r>
            <a:r>
              <a:rPr lang="en-US" dirty="0" smtClean="0"/>
              <a:t>.</a:t>
            </a:r>
          </a:p>
          <a:p>
            <a:pPr marL="914400" lvl="1" indent="-514350"/>
            <a:r>
              <a:rPr lang="en-US" dirty="0" smtClean="0"/>
              <a:t>Toxic substances are lawn, pest control,  and home maintenance chemicals.</a:t>
            </a:r>
          </a:p>
          <a:p>
            <a:pPr marL="914400" lvl="1" indent="-514350"/>
            <a:r>
              <a:rPr lang="en-US" dirty="0" smtClean="0"/>
              <a:t>Toxic substances dumped by industry</a:t>
            </a:r>
          </a:p>
          <a:p>
            <a:pPr marL="914400" lvl="1" indent="-514350"/>
            <a:r>
              <a:rPr lang="en-US" dirty="0" smtClean="0"/>
              <a:t>Mega salt amounts used during snow storms</a:t>
            </a:r>
          </a:p>
          <a:p>
            <a:pPr marL="914400" lvl="1" indent="-514350"/>
            <a:r>
              <a:rPr lang="en-US" dirty="0" smtClean="0"/>
              <a:t>Extreme weather events force man-made objects into streams</a:t>
            </a:r>
          </a:p>
          <a:p>
            <a:pPr marL="914400" lvl="1" indent="-514350"/>
            <a:r>
              <a:rPr lang="en-US" dirty="0" smtClean="0"/>
              <a:t>Much easier to control what goes into the streams than it is to clean the substances from the streams.</a:t>
            </a:r>
          </a:p>
          <a:p>
            <a:pPr marL="914400" lvl="1" indent="-514350"/>
            <a:r>
              <a:rPr lang="en-US" dirty="0" smtClean="0"/>
              <a:t>Law to control what residents can use on lawn and home.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85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2</a:t>
            </a:r>
            <a:r>
              <a:rPr lang="en-US" dirty="0" smtClean="0"/>
              <a:t>. Nonpoint source pollution reduction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 Typically, rain water runoff from the watershed carries the pollution into the streams.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Residential home repairs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Residential car repairs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Residential pet waste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Decaying animals 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Business releases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Marsh Creek Pollu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4038600"/>
            <a:ext cx="34544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5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91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3. Increased public involvement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 Getting the word out – word of mouth</a:t>
            </a:r>
          </a:p>
          <a:p>
            <a:pPr lvl="1"/>
            <a:r>
              <a:rPr lang="en-US" dirty="0" smtClean="0"/>
              <a:t> Education/Awareness</a:t>
            </a:r>
          </a:p>
          <a:p>
            <a:pPr lvl="1"/>
            <a:r>
              <a:rPr lang="en-US" dirty="0" smtClean="0"/>
              <a:t> FOG </a:t>
            </a:r>
            <a:r>
              <a:rPr lang="en-US" dirty="0" smtClean="0"/>
              <a:t>publication</a:t>
            </a:r>
          </a:p>
          <a:p>
            <a:pPr>
              <a:buNone/>
            </a:pPr>
            <a:r>
              <a:rPr lang="en-US" dirty="0" smtClean="0"/>
              <a:t>4. Sustainable supply of potable water.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Cost of treating water is exponential</a:t>
            </a:r>
            <a:endParaRPr lang="en-US" dirty="0" smtClean="0"/>
          </a:p>
          <a:p>
            <a:pPr lvl="1"/>
            <a:r>
              <a:rPr lang="en-US" dirty="0" smtClean="0"/>
              <a:t> Preservation of life and life style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marL="514350" lvl="1" indent="-514350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		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Long Island Creek 1B water sampl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4038600"/>
            <a:ext cx="3429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5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178</TotalTime>
  <Words>175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TS101881344</vt:lpstr>
      <vt:lpstr>Water Quality</vt:lpstr>
      <vt:lpstr>Water Quality</vt:lpstr>
      <vt:lpstr>Water Quality</vt:lpstr>
      <vt:lpstr>Water Quality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JudyMorice</cp:lastModifiedBy>
  <cp:revision>13</cp:revision>
  <dcterms:created xsi:type="dcterms:W3CDTF">2012-07-03T18:48:29Z</dcterms:created>
  <dcterms:modified xsi:type="dcterms:W3CDTF">2012-07-10T12:56:24Z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